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Національно патріотичне виховання</a:t>
            </a:r>
            <a:endParaRPr lang="uk-UA" dirty="0"/>
          </a:p>
        </p:txBody>
      </p:sp>
      <p:pic>
        <p:nvPicPr>
          <p:cNvPr id="13316" name="Picture 4" descr="Національно патріотичне виховання школярів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373216"/>
            <a:ext cx="4676056" cy="792088"/>
          </a:xfrm>
        </p:spPr>
        <p:txBody>
          <a:bodyPr/>
          <a:lstStyle/>
          <a:p>
            <a:r>
              <a:rPr lang="uk-UA" b="1" dirty="0" smtClean="0"/>
              <a:t>Вчитель: </a:t>
            </a:r>
            <a:r>
              <a:rPr lang="uk-UA" b="1" dirty="0" err="1" smtClean="0"/>
              <a:t>Марикіна</a:t>
            </a:r>
            <a:r>
              <a:rPr lang="uk-UA" b="1" dirty="0" smtClean="0"/>
              <a:t> Н.С.</a:t>
            </a:r>
            <a:endParaRPr lang="uk-UA" b="1" dirty="0"/>
          </a:p>
        </p:txBody>
      </p:sp>
      <p:pic>
        <p:nvPicPr>
          <p:cNvPr id="13319" name="Picture 7" descr="C:\Users\Гость\Documents\ViberDownloads\0-02-05-3a8f9d1754aecabfe98d0cf384d22d54d3f8fa72c9e7364e7cd1360c80525ef6_18a03573d8a54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35075" cy="2313434"/>
          </a:xfrm>
          <a:prstGeom prst="rect">
            <a:avLst/>
          </a:prstGeom>
          <a:noFill/>
        </p:spPr>
      </p:pic>
      <p:pic>
        <p:nvPicPr>
          <p:cNvPr id="13320" name="Picture 8" descr="C:\Users\Гость\Documents\ViberDownloads\0-02-05-7cf8da20892f7589c9dae4b1512499ae358f6c60a211374876fb7f2ed1278683_64c77e07cb7e89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84984"/>
            <a:ext cx="1911870" cy="3410247"/>
          </a:xfrm>
          <a:prstGeom prst="rect">
            <a:avLst/>
          </a:prstGeom>
          <a:noFill/>
        </p:spPr>
      </p:pic>
      <p:pic>
        <p:nvPicPr>
          <p:cNvPr id="13" name="Picture 4" descr="C:\Users\Гость\Documents\ViberDownloads\0-02-05-5ae29b5c056959b09ed2ffb88550d2b94e9402b7a0cb2f0b17a3cebf8e02a76f_781e353479238d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941168"/>
            <a:ext cx="2206552" cy="165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ость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4" name="Picture 2" descr="C:\Users\Гость\Desktop\аа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9698" name="Picture 2" descr="C:\Users\Гость\Desktop\аег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30" name="Picture 6" descr="C:\Users\Гость\Desktop\аоно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Національно патріотичне виховання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 патріотичне виховання</dc:title>
  <dc:creator>Гость</dc:creator>
  <cp:lastModifiedBy>Гость</cp:lastModifiedBy>
  <cp:revision>6</cp:revision>
  <dcterms:created xsi:type="dcterms:W3CDTF">2024-06-05T11:52:23Z</dcterms:created>
  <dcterms:modified xsi:type="dcterms:W3CDTF">2024-06-10T11:08:01Z</dcterms:modified>
</cp:coreProperties>
</file>